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0136-EBA7-84E4-FE50-F14150223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AA473-D203-B43A-4F5B-295E0B438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978C2-7129-4C34-F7A6-6BD37BD3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2EFC-79AC-4CD7-B746-AA696050095B}" type="datetimeFigureOut">
              <a:rPr lang="en-AE" smtClean="0"/>
              <a:t>19/01/2024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5663D-E76E-28BD-888A-A745A3BB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62036-9AD3-2E5A-5256-105E1809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C05E-B831-4861-9DC8-D4FE3D447F5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7865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F9687-59A3-8211-4027-89035847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A3F65-3B7F-C640-6E4A-23E8981E3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CCC39-CD2C-8706-8AB8-9CEABCB5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2EFC-79AC-4CD7-B746-AA696050095B}" type="datetimeFigureOut">
              <a:rPr lang="en-AE" smtClean="0"/>
              <a:t>19/01/2024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8A9DF-C4D7-C840-EAA8-C09E19EA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2BF53-2F3F-80C5-48CE-9CA2E7B6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C05E-B831-4861-9DC8-D4FE3D447F5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7374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4A272C-C467-84AA-200C-9D10E038B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BBC1C6-72FC-9D99-5A0A-AF70483B6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E3F64-B144-009A-3109-E205B827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2EFC-79AC-4CD7-B746-AA696050095B}" type="datetimeFigureOut">
              <a:rPr lang="en-AE" smtClean="0"/>
              <a:t>19/01/2024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EC2AD-BB09-5F9D-8189-7B3B5F40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F7E8-0DA3-5D63-53E3-8DEEFA2E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C05E-B831-4861-9DC8-D4FE3D447F5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0539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DDC8A-38D3-EFCD-FD04-F6EC3375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4E79F-AA17-9C2D-9C9D-31ECCFF2E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6648C-D272-0CFE-CE65-757615B6B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2EFC-79AC-4CD7-B746-AA696050095B}" type="datetimeFigureOut">
              <a:rPr lang="en-AE" smtClean="0"/>
              <a:t>19/01/2024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E4157-0C35-82C5-9345-D8EB00B2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991F5-3FA4-B915-6368-D71AE749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C05E-B831-4861-9DC8-D4FE3D447F5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7644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294B1-AAAE-D7D1-393D-F44038D88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6C805-46AE-87B3-75C2-5065692FA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C0005-4EA5-54F6-9F8D-05B9BE07D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2EFC-79AC-4CD7-B746-AA696050095B}" type="datetimeFigureOut">
              <a:rPr lang="en-AE" smtClean="0"/>
              <a:t>19/01/2024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26577-AF5B-F57A-0396-0288245F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8A76F-2046-8B6D-4EC1-958DCBF5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C05E-B831-4861-9DC8-D4FE3D447F5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2862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291E-A34E-13ED-C22B-E9679239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6DF2E-0E41-ED04-525E-D0BE8B12A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85467-91EE-6F4F-DDC4-C733F91FC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FA005-8FA5-ABE1-1D8A-E10BA2A7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2EFC-79AC-4CD7-B746-AA696050095B}" type="datetimeFigureOut">
              <a:rPr lang="en-AE" smtClean="0"/>
              <a:t>19/01/2024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2B402-1225-5716-B659-616A4E96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19CC4-D779-4E18-3B36-489FF47B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C05E-B831-4861-9DC8-D4FE3D447F5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9526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CBB7C-08E0-98F9-A090-5180E543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63FB3-E053-ADF9-3D64-ABC81F99F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96089-4368-1322-1629-A96F66DE8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C6780-9CBA-8CB6-90A0-461024619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954400-7933-AD12-A707-7BBE5180F1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C02D1-FB62-8633-108A-AF8BBDD29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2EFC-79AC-4CD7-B746-AA696050095B}" type="datetimeFigureOut">
              <a:rPr lang="en-AE" smtClean="0"/>
              <a:t>19/01/2024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E6B90D-DD2A-B9FC-C5F4-316FD997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815066-6F74-7234-DA3C-7369D1CC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C05E-B831-4861-9DC8-D4FE3D447F5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3766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FECE-97C5-FCCF-7CA3-67FC2491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5E7C4-AF05-7046-272D-C2203DCF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2EFC-79AC-4CD7-B746-AA696050095B}" type="datetimeFigureOut">
              <a:rPr lang="en-AE" smtClean="0"/>
              <a:t>19/01/2024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7F4F6-7FB6-3C1E-C3D9-3B9EE5740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02F87-494B-BB7F-1A7A-A7AAE87D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C05E-B831-4861-9DC8-D4FE3D447F5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3807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1F5B4-409C-C7DF-3052-61416C8E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2EFC-79AC-4CD7-B746-AA696050095B}" type="datetimeFigureOut">
              <a:rPr lang="en-AE" smtClean="0"/>
              <a:t>19/01/2024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E52C7-7990-A590-ED4C-542561F8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5C54A-4DFE-CA56-67D3-FD906769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C05E-B831-4861-9DC8-D4FE3D447F5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6997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68D21-AB4B-991D-A0FA-D9F717835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7C3F9-637D-1DE0-F0D3-20FD1B34A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EE666-871A-FE28-E181-77C26DCCB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A5D37-DDAF-9387-004E-13EB9A88D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2EFC-79AC-4CD7-B746-AA696050095B}" type="datetimeFigureOut">
              <a:rPr lang="en-AE" smtClean="0"/>
              <a:t>19/01/2024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9F69D-490D-FC92-B123-930357AC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1D198-6BC6-26F9-3C05-7DA2B7FD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C05E-B831-4861-9DC8-D4FE3D447F5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860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F84EB-5410-7D4B-DAC3-8033AC09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113893-4F46-1237-57EB-E9802DF6A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5F0DB-71F6-A4B9-BE79-333537D88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46DC5-40B7-8129-A147-D6845940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2EFC-79AC-4CD7-B746-AA696050095B}" type="datetimeFigureOut">
              <a:rPr lang="en-AE" smtClean="0"/>
              <a:t>19/01/2024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E1EEB-8D0E-20D7-5A0C-9CF35ED8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936AA-E9F8-D365-7AB6-183D7C37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C05E-B831-4861-9DC8-D4FE3D447F5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240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AA18EF-A4AE-F9C6-E28C-2495D20E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9F2E9-E905-3E04-5DBC-9EFE7FB9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37EE2-6292-6E63-51F3-974A9104E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E2EFC-79AC-4CD7-B746-AA696050095B}" type="datetimeFigureOut">
              <a:rPr lang="en-AE" smtClean="0"/>
              <a:t>19/01/2024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DF325-6C22-5A16-3215-5B47D372B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B8960-1601-B310-C014-E97072578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CC05E-B831-4861-9DC8-D4FE3D447F5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6456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4472C-A62F-070F-3622-36A9D455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14" y="2875411"/>
            <a:ext cx="3216215" cy="1325563"/>
          </a:xfrm>
        </p:spPr>
        <p:txBody>
          <a:bodyPr/>
          <a:lstStyle/>
          <a:p>
            <a:pPr algn="ctr" rtl="1"/>
            <a:r>
              <a:rPr lang="ar-AE" dirty="0"/>
              <a:t>المحفظة المالية </a:t>
            </a:r>
            <a:endParaRPr lang="en-AE" dirty="0"/>
          </a:p>
        </p:txBody>
      </p:sp>
      <p:pic>
        <p:nvPicPr>
          <p:cNvPr id="1026" name="Picture 2" descr="تفاصيل استخدام المحفظة الذكية على الهاتف المحمول من البنوك | مصراوى">
            <a:extLst>
              <a:ext uri="{FF2B5EF4-FFF2-40B4-BE49-F238E27FC236}">
                <a16:creationId xmlns:a16="http://schemas.microsoft.com/office/drawing/2014/main" id="{924B0D23-A944-EB98-2D4A-977CB8E90F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548" y="294706"/>
            <a:ext cx="7099538" cy="62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14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D82B-A9BB-8010-2D3F-6AAB3405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07" y="2766218"/>
            <a:ext cx="2327694" cy="1325563"/>
          </a:xfrm>
        </p:spPr>
        <p:txBody>
          <a:bodyPr/>
          <a:lstStyle/>
          <a:p>
            <a:pPr algn="ctr"/>
            <a:r>
              <a:rPr lang="ar-AE" dirty="0"/>
              <a:t>الخزنة </a:t>
            </a:r>
            <a:endParaRPr lang="en-AE" dirty="0"/>
          </a:p>
        </p:txBody>
      </p:sp>
      <p:pic>
        <p:nvPicPr>
          <p:cNvPr id="2050" name="Picture 2" descr="Box Background png download - 1024*858 - Free Transparent Safe Deposit Box  png Download. - CleanPNG / KissPNG">
            <a:extLst>
              <a:ext uri="{FF2B5EF4-FFF2-40B4-BE49-F238E27FC236}">
                <a16:creationId xmlns:a16="http://schemas.microsoft.com/office/drawing/2014/main" id="{B789B46E-C600-680E-EE28-82B3F8CBC0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53" b="91316" l="10000" r="90000">
                        <a14:foregroundMark x1="33333" y1="11711" x2="68000" y2="12500"/>
                        <a14:foregroundMark x1="80000" y1="56974" x2="80000" y2="56974"/>
                        <a14:foregroundMark x1="66333" y1="91447" x2="66333" y2="91447"/>
                        <a14:foregroundMark x1="79222" y1="39737" x2="79000" y2="44079"/>
                        <a14:foregroundMark x1="76000" y1="76974" x2="76222" y2="69474"/>
                        <a14:foregroundMark x1="77556" y1="66316" x2="77889" y2="75395"/>
                        <a14:foregroundMark x1="28667" y1="10395" x2="58889" y2="6053"/>
                        <a14:foregroundMark x1="58889" y1="6053" x2="37111" y2="10132"/>
                        <a14:foregroundMark x1="63111" y1="9342" x2="63111" y2="93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1" r="12050"/>
          <a:stretch/>
        </p:blipFill>
        <p:spPr bwMode="auto">
          <a:xfrm>
            <a:off x="4313208" y="172528"/>
            <a:ext cx="7125418" cy="653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1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FF62-A5E6-54A3-C4A4-A05C2E59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6" y="2858943"/>
            <a:ext cx="2309918" cy="1325563"/>
          </a:xfrm>
        </p:spPr>
        <p:txBody>
          <a:bodyPr/>
          <a:lstStyle/>
          <a:p>
            <a:pPr algn="ctr"/>
            <a:r>
              <a:rPr lang="ar-AE" dirty="0"/>
              <a:t>الجوال </a:t>
            </a:r>
            <a:endParaRPr lang="en-A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0AC2D8-BCF5-6203-EE3A-323FA4E6F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9091" y="155275"/>
            <a:ext cx="7250545" cy="633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03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المحفظة المالية </vt:lpstr>
      <vt:lpstr>الخزنة </vt:lpstr>
      <vt:lpstr>الجوال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المحفظة المالية </dc:title>
  <dc:creator>Aysha Muftah Mohammed Al Shamsi</dc:creator>
  <cp:lastModifiedBy>Aysha Muftah Mohammed Al Shamsi</cp:lastModifiedBy>
  <cp:revision>1</cp:revision>
  <dcterms:created xsi:type="dcterms:W3CDTF">2024-01-19T06:08:21Z</dcterms:created>
  <dcterms:modified xsi:type="dcterms:W3CDTF">2024-01-19T06:16:51Z</dcterms:modified>
</cp:coreProperties>
</file>